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62" r:id="rId3"/>
    <p:sldId id="256" r:id="rId4"/>
    <p:sldId id="258" r:id="rId5"/>
    <p:sldId id="261" r:id="rId6"/>
    <p:sldId id="260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0" d="100"/>
          <a:sy n="40" d="100"/>
        </p:scale>
        <p:origin x="-14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066FF0B-ED8D-4547-810B-3824654478E4}" type="datetimeFigureOut">
              <a:rPr lang="en-US" smtClean="0"/>
              <a:t>5/9/17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BD37229-D9FF-1340-A715-76D1AA96894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FF0B-ED8D-4547-810B-3824654478E4}" type="datetimeFigureOut">
              <a:rPr lang="en-US" smtClean="0"/>
              <a:t>5/9/17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37229-D9FF-1340-A715-76D1AA968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FF0B-ED8D-4547-810B-3824654478E4}" type="datetimeFigureOut">
              <a:rPr lang="en-US" smtClean="0"/>
              <a:t>5/9/17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37229-D9FF-1340-A715-76D1AA968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FF0B-ED8D-4547-810B-3824654478E4}" type="datetimeFigureOut">
              <a:rPr lang="en-US" smtClean="0"/>
              <a:t>5/9/17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37229-D9FF-1340-A715-76D1AA968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FF0B-ED8D-4547-810B-3824654478E4}" type="datetimeFigureOut">
              <a:rPr lang="en-US" smtClean="0"/>
              <a:t>5/9/17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37229-D9FF-1340-A715-76D1AA968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FF0B-ED8D-4547-810B-3824654478E4}" type="datetimeFigureOut">
              <a:rPr lang="en-US" smtClean="0"/>
              <a:t>5/9/17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37229-D9FF-1340-A715-76D1AA96894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FF0B-ED8D-4547-810B-3824654478E4}" type="datetimeFigureOut">
              <a:rPr lang="en-US" smtClean="0"/>
              <a:t>5/9/17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37229-D9FF-1340-A715-76D1AA968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FF0B-ED8D-4547-810B-3824654478E4}" type="datetimeFigureOut">
              <a:rPr lang="en-US" smtClean="0"/>
              <a:t>5/9/17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37229-D9FF-1340-A715-76D1AA968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FF0B-ED8D-4547-810B-3824654478E4}" type="datetimeFigureOut">
              <a:rPr lang="en-US" smtClean="0"/>
              <a:t>5/9/17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37229-D9FF-1340-A715-76D1AA968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FF0B-ED8D-4547-810B-3824654478E4}" type="datetimeFigureOut">
              <a:rPr lang="en-US" smtClean="0"/>
              <a:t>5/9/17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37229-D9FF-1340-A715-76D1AA96894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FF0B-ED8D-4547-810B-3824654478E4}" type="datetimeFigureOut">
              <a:rPr lang="en-US" smtClean="0"/>
              <a:t>5/9/17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37229-D9FF-1340-A715-76D1AA968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066FF0B-ED8D-4547-810B-3824654478E4}" type="datetimeFigureOut">
              <a:rPr lang="en-US" smtClean="0"/>
              <a:t>5/9/17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BD37229-D9FF-1340-A715-76D1AA96894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kaustschools.follettdestiny.com/cataloging/servlet/presentbasicsearchform.do?l2m=Library%20Search" TargetMode="Externa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find.galegroup.com/menu/commonmenu.do?userGroupName=kingabdul" TargetMode="Externa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worldbookonline.com/wb/Login?id=800" TargetMode="Externa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search.ebscohost.com/Community.aspx?community=y&amp;authtype=ip&amp;ugt=62E771363C1635773756351632853E1226E361D36213689369E324E330133603&amp;stsug=AiKDKwlbF3Wr5syErs7KKUQgNKtcVlGLgEQbe8D5oIsGrftq4dGIR6PQBtSVZwkiQHVj0m6pXXKZezaZpjGvg8lLdBUHSSaum3p_nwri3KUiWpVNMRly0B2X_LOYj2xAlWqeqxZHRw1b4Qwd7QaFVawuFiDis4LwaHTYg2nv-rwXIpc&amp;IsAdminMobile=N&amp;encid=22D731263C4635973746354632953C67368371C372C378C379C374C370C376C33013" TargetMode="Externa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questiaschool.com" TargetMode="External"/><Relationship Id="rId4" Type="http://schemas.openxmlformats.org/officeDocument/2006/relationships/image" Target="../media/image8.png"/><Relationship Id="rId5" Type="http://schemas.openxmlformats.org/officeDocument/2006/relationships/package" Target="../embeddings/Microsoft_Word_Document1.docx"/><Relationship Id="rId6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53000" y="3175000"/>
            <a:ext cx="4191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</a:t>
            </a:r>
          </a:p>
          <a:p>
            <a:r>
              <a:rPr lang="en-US" sz="3200" b="1" dirty="0" smtClean="0"/>
              <a:t>TKS</a:t>
            </a:r>
          </a:p>
          <a:p>
            <a:r>
              <a:rPr lang="en-US" sz="3200" b="1" dirty="0" smtClean="0"/>
              <a:t>GSS</a:t>
            </a:r>
          </a:p>
          <a:p>
            <a:r>
              <a:rPr lang="en-US" sz="3200" b="1" dirty="0" smtClean="0"/>
              <a:t>DATABASES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20750" y="6297315"/>
            <a:ext cx="749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Compiled by: Catherine de Levay</a:t>
            </a:r>
            <a:endParaRPr lang="en-US" sz="2400" b="1" dirty="0"/>
          </a:p>
        </p:txBody>
      </p:sp>
      <p:pic>
        <p:nvPicPr>
          <p:cNvPr id="2" name="Picture 1" descr="Library Sig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50" y="1657096"/>
            <a:ext cx="2517648" cy="303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083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62000" y="254000"/>
            <a:ext cx="79057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</a:t>
            </a:r>
          </a:p>
          <a:p>
            <a:r>
              <a:rPr lang="en-US" sz="3200" b="1" dirty="0" smtClean="0"/>
              <a:t>TKS</a:t>
            </a:r>
          </a:p>
          <a:p>
            <a:r>
              <a:rPr lang="en-US" sz="3200" b="1" dirty="0" smtClean="0"/>
              <a:t>GSS</a:t>
            </a:r>
          </a:p>
          <a:p>
            <a:r>
              <a:rPr lang="en-US" sz="3200" b="1" dirty="0" smtClean="0"/>
              <a:t>LIBRARY ONLINE CATALOG</a:t>
            </a:r>
            <a:endParaRPr lang="en-US" sz="3200" b="1" dirty="0"/>
          </a:p>
        </p:txBody>
      </p:sp>
      <p:pic>
        <p:nvPicPr>
          <p:cNvPr id="3" name="Picture 2" descr="Screen Shot 2017-05-09 at 9.58.33 AM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0284"/>
            <a:ext cx="9144000" cy="4032828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0" y="3968750"/>
            <a:ext cx="762000" cy="3175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78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7-05-09 at 8.40.19 AM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8100"/>
            <a:ext cx="9144000" cy="42250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51000" y="476250"/>
            <a:ext cx="4191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GALE DATABASES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51000" y="5835650"/>
            <a:ext cx="4191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Click on the image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571835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51000" y="476250"/>
            <a:ext cx="419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WORLD BOOK ONLINE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905768"/>
            <a:ext cx="457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Click on the image</a:t>
            </a:r>
          </a:p>
          <a:p>
            <a:r>
              <a:rPr lang="en-US" sz="3200" b="1" dirty="0"/>
              <a:t>a</a:t>
            </a:r>
            <a:r>
              <a:rPr lang="en-US" sz="3200" b="1" dirty="0" smtClean="0"/>
              <a:t>nd use the login details provided here:</a:t>
            </a:r>
            <a:endParaRPr lang="en-US" sz="3200" b="1" dirty="0"/>
          </a:p>
        </p:txBody>
      </p:sp>
      <p:sp>
        <p:nvSpPr>
          <p:cNvPr id="2" name="Rectangle 1"/>
          <p:cNvSpPr/>
          <p:nvPr/>
        </p:nvSpPr>
        <p:spPr>
          <a:xfrm>
            <a:off x="4572000" y="5044267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/>
              <a:t>Username:  tkswb1</a:t>
            </a:r>
            <a:endParaRPr lang="en-US" sz="2800" dirty="0"/>
          </a:p>
          <a:p>
            <a:r>
              <a:rPr lang="en-US" sz="2800" b="1" dirty="0"/>
              <a:t>Password:  </a:t>
            </a:r>
            <a:r>
              <a:rPr lang="en-US" sz="2800" b="1" dirty="0" err="1"/>
              <a:t>tk$wb</a:t>
            </a:r>
            <a:endParaRPr lang="en-US" sz="2800" dirty="0"/>
          </a:p>
        </p:txBody>
      </p:sp>
      <p:pic>
        <p:nvPicPr>
          <p:cNvPr id="4" name="Picture 3" descr="Screen Shot 2017-05-09 at 8.51.00 AM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50" y="1061026"/>
            <a:ext cx="9144000" cy="384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083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55750" y="298738"/>
            <a:ext cx="6858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</a:t>
            </a:r>
            <a:r>
              <a:rPr lang="en-US" sz="3200" b="1" dirty="0" err="1" smtClean="0"/>
              <a:t>EBSCOHost</a:t>
            </a:r>
            <a:r>
              <a:rPr lang="en-US" sz="3200" b="1" dirty="0"/>
              <a:t> </a:t>
            </a:r>
            <a:r>
              <a:rPr lang="en-US" sz="3200" b="1" dirty="0" smtClean="0"/>
              <a:t>DATABASES</a:t>
            </a:r>
            <a:endParaRPr lang="en-US" sz="3200" b="1" dirty="0"/>
          </a:p>
        </p:txBody>
      </p:sp>
      <p:pic>
        <p:nvPicPr>
          <p:cNvPr id="2" name="Picture 1" descr="Screen Shot 2017-05-09 at 9.16.28 AM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83568"/>
            <a:ext cx="6578600" cy="524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178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51000" y="476250"/>
            <a:ext cx="4191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Questia</a:t>
            </a:r>
            <a:r>
              <a:rPr lang="en-US" sz="3200" b="1" dirty="0" smtClean="0"/>
              <a:t> School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9750" y="5243602"/>
            <a:ext cx="419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Click on the image</a:t>
            </a:r>
          </a:p>
          <a:p>
            <a:r>
              <a:rPr lang="en-US" sz="3200" b="1" dirty="0" smtClean="0"/>
              <a:t>And use the following login:</a:t>
            </a:r>
            <a:endParaRPr lang="en-US" sz="3200" b="1" dirty="0"/>
          </a:p>
        </p:txBody>
      </p:sp>
      <p:pic>
        <p:nvPicPr>
          <p:cNvPr id="2" name="Picture 1" descr="Screen Shot 2017-05-09 at 9.05.50 AM.png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6" y="2070100"/>
            <a:ext cx="7702194" cy="3263900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3912922"/>
              </p:ext>
            </p:extLst>
          </p:nvPr>
        </p:nvGraphicFramePr>
        <p:xfrm>
          <a:off x="5143500" y="5656352"/>
          <a:ext cx="33020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5" imgW="6032500" imgH="965200" progId="Word.Document.12">
                  <p:embed/>
                </p:oleObj>
              </mc:Choice>
              <mc:Fallback>
                <p:oleObj name="Document" r:id="rId5" imgW="6032500" imgH="965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43500" y="5656352"/>
                        <a:ext cx="3302000" cy="96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8260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51000" y="405824"/>
            <a:ext cx="688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Questions to consider  while researching</a:t>
            </a:r>
            <a:endParaRPr lang="en-US" sz="3200" b="1" dirty="0"/>
          </a:p>
        </p:txBody>
      </p:sp>
      <p:pic>
        <p:nvPicPr>
          <p:cNvPr id="2" name="Picture 1" descr="Screen Shot 2017-05-09 at 9.02.4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739900"/>
            <a:ext cx="7924800" cy="486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260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108</TotalTime>
  <Words>59</Words>
  <Application>Microsoft Macintosh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Austin</vt:lpstr>
      <vt:lpstr>Microsoft Word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Abdullah University of Science and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 de Levay</dc:creator>
  <cp:lastModifiedBy>Catherine  de Levay</cp:lastModifiedBy>
  <cp:revision>8</cp:revision>
  <dcterms:created xsi:type="dcterms:W3CDTF">2017-05-09T05:35:50Z</dcterms:created>
  <dcterms:modified xsi:type="dcterms:W3CDTF">2017-05-09T07:24:24Z</dcterms:modified>
</cp:coreProperties>
</file>