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1ECBE"/>
    <a:srgbClr val="27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76D56-44C3-394C-AD8D-78C49138EC29}" type="datetimeFigureOut">
              <a:rPr lang="en-US" smtClean="0"/>
              <a:t>12/6/15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943D4-094A-C447-B437-A3E1562F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19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943D4-094A-C447-B437-A3E1562F77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51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E2C57-146D-4FA8-BE07-1A2E79C04D1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339EC-1E78-4677-A3F1-6AE8E34A76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886200"/>
            <a:ext cx="6705600" cy="1752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819400" y="-990600"/>
            <a:ext cx="3657600" cy="8534400"/>
          </a:xfrm>
          <a:prstGeom prst="rect">
            <a:avLst/>
          </a:prstGeom>
          <a:solidFill>
            <a:srgbClr val="27ABFF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410200" y="1676400"/>
            <a:ext cx="2971800" cy="45720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62600" y="1764268"/>
            <a:ext cx="2667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Gardens Secondary School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458200" y="1676400"/>
            <a:ext cx="457200" cy="457200"/>
          </a:xfrm>
          <a:prstGeom prst="rect">
            <a:avLst/>
          </a:prstGeom>
          <a:solidFill>
            <a:srgbClr val="27AB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KAUST 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73109" y="1737691"/>
            <a:ext cx="427382" cy="304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1000" y="4191000"/>
            <a:ext cx="838200" cy="914400"/>
          </a:xfrm>
          <a:prstGeom prst="rect">
            <a:avLst/>
          </a:prstGeom>
          <a:solidFill>
            <a:srgbClr val="E1ECBE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7447" y="4267200"/>
            <a:ext cx="615553" cy="1143000"/>
          </a:xfrm>
          <a:prstGeom prst="rect">
            <a:avLst/>
          </a:prstGeom>
          <a:noFill/>
          <a:ln>
            <a:noFill/>
          </a:ln>
        </p:spPr>
        <p:txBody>
          <a:bodyPr vert="vert"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  <a:latin typeface="Tahoma"/>
                <a:cs typeface="Tahoma"/>
              </a:rPr>
              <a:t>Bowl</a:t>
            </a:r>
            <a:endParaRPr lang="en-US" sz="2800" dirty="0">
              <a:solidFill>
                <a:schemeClr val="bg1">
                  <a:lumMod val="65000"/>
                </a:schemeClr>
              </a:solidFill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5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Catherine</dc:creator>
  <cp:lastModifiedBy>Catherine  de Levay</cp:lastModifiedBy>
  <cp:revision>10</cp:revision>
  <cp:lastPrinted>2015-12-06T14:54:12Z</cp:lastPrinted>
  <dcterms:created xsi:type="dcterms:W3CDTF">2013-04-24T04:22:32Z</dcterms:created>
  <dcterms:modified xsi:type="dcterms:W3CDTF">2015-12-06T16:47:45Z</dcterms:modified>
</cp:coreProperties>
</file>